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3942-6061-43E3-8A22-B46367FB5D23}" type="datetimeFigureOut">
              <a:rPr lang="bg-BG" smtClean="0"/>
              <a:t>09.11.2019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6360-C80E-4CEB-B36C-CF37290671B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3942-6061-43E3-8A22-B46367FB5D23}" type="datetimeFigureOut">
              <a:rPr lang="bg-BG" smtClean="0"/>
              <a:t>09.11.2019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6360-C80E-4CEB-B36C-CF37290671B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3942-6061-43E3-8A22-B46367FB5D23}" type="datetimeFigureOut">
              <a:rPr lang="bg-BG" smtClean="0"/>
              <a:t>09.11.2019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6360-C80E-4CEB-B36C-CF37290671BD}" type="slidenum">
              <a:rPr lang="bg-BG" smtClean="0"/>
              <a:t>‹#›</a:t>
            </a:fld>
            <a:endParaRPr lang="bg-BG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3942-6061-43E3-8A22-B46367FB5D23}" type="datetimeFigureOut">
              <a:rPr lang="bg-BG" smtClean="0"/>
              <a:t>09.11.2019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6360-C80E-4CEB-B36C-CF37290671BD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3942-6061-43E3-8A22-B46367FB5D23}" type="datetimeFigureOut">
              <a:rPr lang="bg-BG" smtClean="0"/>
              <a:t>09.11.2019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6360-C80E-4CEB-B36C-CF37290671B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3942-6061-43E3-8A22-B46367FB5D23}" type="datetimeFigureOut">
              <a:rPr lang="bg-BG" smtClean="0"/>
              <a:t>09.11.2019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6360-C80E-4CEB-B36C-CF37290671BD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3942-6061-43E3-8A22-B46367FB5D23}" type="datetimeFigureOut">
              <a:rPr lang="bg-BG" smtClean="0"/>
              <a:t>09.11.2019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6360-C80E-4CEB-B36C-CF37290671B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3942-6061-43E3-8A22-B46367FB5D23}" type="datetimeFigureOut">
              <a:rPr lang="bg-BG" smtClean="0"/>
              <a:t>09.11.2019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6360-C80E-4CEB-B36C-CF37290671B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3942-6061-43E3-8A22-B46367FB5D23}" type="datetimeFigureOut">
              <a:rPr lang="bg-BG" smtClean="0"/>
              <a:t>09.11.2019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6360-C80E-4CEB-B36C-CF37290671B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3942-6061-43E3-8A22-B46367FB5D23}" type="datetimeFigureOut">
              <a:rPr lang="bg-BG" smtClean="0"/>
              <a:t>09.11.2019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6360-C80E-4CEB-B36C-CF37290671BD}" type="slidenum">
              <a:rPr lang="bg-BG" smtClean="0"/>
              <a:t>‹#›</a:t>
            </a:fld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3942-6061-43E3-8A22-B46367FB5D23}" type="datetimeFigureOut">
              <a:rPr lang="bg-BG" smtClean="0"/>
              <a:t>09.11.2019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6360-C80E-4CEB-B36C-CF37290671BD}" type="slidenum">
              <a:rPr lang="bg-BG" smtClean="0"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75D3942-6061-43E3-8A22-B46367FB5D23}" type="datetimeFigureOut">
              <a:rPr lang="bg-BG" smtClean="0"/>
              <a:t>09.11.2019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B756360-C80E-4CEB-B36C-CF37290671BD}" type="slidenum">
              <a:rPr lang="bg-BG" smtClean="0"/>
              <a:t>‹#›</a:t>
            </a:fld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Autofit/>
          </a:bodyPr>
          <a:lstStyle/>
          <a:p>
            <a:r>
              <a:rPr lang="bg-BG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ЧАСТИ НА РЕЧТА</a:t>
            </a:r>
            <a:endParaRPr lang="bg-BG" sz="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259632" y="5517232"/>
            <a:ext cx="7052320" cy="5232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bg-BG" sz="2800" dirty="0" smtClean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изготвил</a:t>
            </a:r>
            <a:r>
              <a:rPr lang="kk-KZ" sz="2800" dirty="0" smtClean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  <a:r>
              <a:rPr lang="bg-BG" sz="2800" dirty="0" smtClean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: Яна </a:t>
            </a:r>
            <a:r>
              <a:rPr lang="bg-BG" sz="2800" dirty="0" err="1" smtClean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Добромирова</a:t>
            </a:r>
            <a:r>
              <a:rPr lang="bg-BG" sz="2800" dirty="0" smtClean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Найденова </a:t>
            </a:r>
            <a:endParaRPr lang="bg-BG" sz="2800" dirty="0">
              <a:solidFill>
                <a:schemeClr val="tx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одзаглавие 2"/>
          <p:cNvSpPr txBox="1">
            <a:spLocks/>
          </p:cNvSpPr>
          <p:nvPr/>
        </p:nvSpPr>
        <p:spPr>
          <a:xfrm>
            <a:off x="6736160" y="6165304"/>
            <a:ext cx="157579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2800" i="1" dirty="0" err="1" smtClean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5б</a:t>
            </a:r>
            <a:r>
              <a:rPr lang="bg-BG" sz="2800" i="1" dirty="0" smtClean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клас</a:t>
            </a:r>
            <a:endParaRPr lang="bg-BG" sz="2800" i="1" dirty="0">
              <a:solidFill>
                <a:schemeClr val="tx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267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3568" y="2175187"/>
            <a:ext cx="7772400" cy="2169825"/>
          </a:xfrm>
        </p:spPr>
        <p:txBody>
          <a:bodyPr>
            <a:spAutoFit/>
          </a:bodyPr>
          <a:lstStyle/>
          <a:p>
            <a:r>
              <a:rPr lang="bg-BG" sz="45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Местоимение:</a:t>
            </a:r>
            <a:br>
              <a:rPr lang="bg-BG" sz="45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g-BG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род</a:t>
            </a:r>
            <a:r>
              <a:rPr lang="bg-BG" sz="4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, число, </a:t>
            </a:r>
            <a:r>
              <a:rPr lang="bg-BG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g-BG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g-BG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членуване и лице</a:t>
            </a:r>
            <a:endParaRPr lang="bg-BG" sz="45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412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2339752" y="2132856"/>
            <a:ext cx="4462264" cy="1780108"/>
          </a:xfrm>
        </p:spPr>
        <p:txBody>
          <a:bodyPr>
            <a:noAutofit/>
          </a:bodyPr>
          <a:lstStyle/>
          <a:p>
            <a:r>
              <a:rPr lang="bg-BG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haroni" pitchFamily="2" charset="-79"/>
              </a:rPr>
              <a:t>Неизменяеми: </a:t>
            </a:r>
            <a:br>
              <a:rPr lang="bg-BG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haroni" pitchFamily="2" charset="-79"/>
              </a:rPr>
            </a:br>
            <a:r>
              <a:rPr lang="bg-BG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наречие</a:t>
            </a:r>
            <a:r>
              <a:rPr lang="bg-BG" sz="3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g-BG" sz="3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g-BG" sz="3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предлог</a:t>
            </a:r>
            <a:endParaRPr lang="bg-BG" sz="37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3563888" y="4581128"/>
            <a:ext cx="5216624" cy="661720"/>
          </a:xfrm>
        </p:spPr>
        <p:txBody>
          <a:bodyPr wrap="square">
            <a:spAutoFit/>
          </a:bodyPr>
          <a:lstStyle/>
          <a:p>
            <a:r>
              <a:rPr lang="bg-BG" sz="37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Те не се променят.</a:t>
            </a:r>
            <a:endParaRPr lang="bg-BG" sz="3700" i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476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115616" y="3717032"/>
            <a:ext cx="7272808" cy="646331"/>
          </a:xfrm>
        </p:spPr>
        <p:txBody>
          <a:bodyPr wrap="square">
            <a:spAutoFit/>
          </a:bodyPr>
          <a:lstStyle/>
          <a:p>
            <a:r>
              <a:rPr lang="bg-BG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за вниманието!</a:t>
            </a:r>
            <a:endParaRPr lang="bg-BG" sz="3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307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6478488" cy="677108"/>
          </a:xfrm>
        </p:spPr>
        <p:txBody>
          <a:bodyPr wrap="square">
            <a:spAutoFit/>
          </a:bodyPr>
          <a:lstStyle/>
          <a:p>
            <a:pPr algn="l"/>
            <a:r>
              <a:rPr lang="bg-BG" sz="3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Частите на речта са 10:</a:t>
            </a:r>
            <a:endParaRPr lang="bg-BG" sz="38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3779912" y="4789829"/>
            <a:ext cx="4210744" cy="1274195"/>
          </a:xfrm>
        </p:spPr>
        <p:txBody>
          <a:bodyPr wrap="square">
            <a:spAutoFit/>
          </a:bodyPr>
          <a:lstStyle/>
          <a:p>
            <a:pPr algn="l"/>
            <a:r>
              <a:rPr lang="bg-BG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Ние сме изучили:</a:t>
            </a:r>
          </a:p>
          <a:p>
            <a:pPr algn="l"/>
            <a:r>
              <a:rPr lang="bg-BG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изменяеми </a:t>
            </a:r>
            <a:br>
              <a:rPr lang="bg-BG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 неизменяеми</a:t>
            </a:r>
            <a:endParaRPr lang="bg-BG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лавие 1"/>
          <p:cNvSpPr txBox="1">
            <a:spLocks/>
          </p:cNvSpPr>
          <p:nvPr/>
        </p:nvSpPr>
        <p:spPr>
          <a:xfrm>
            <a:off x="2483768" y="2992596"/>
            <a:ext cx="5315951" cy="1261884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bg-BG" sz="3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изменяеми – 5;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bg-BG" sz="3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неизменяеми – 5.</a:t>
            </a:r>
            <a:endParaRPr lang="bg-BG" sz="3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499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043608" y="1484341"/>
            <a:ext cx="7272808" cy="4216539"/>
          </a:xfrm>
        </p:spPr>
        <p:txBody>
          <a:bodyPr numCol="1">
            <a:spAutoFit/>
          </a:bodyPr>
          <a:lstStyle/>
          <a:p>
            <a:r>
              <a:rPr lang="bg-BG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Изменяеми: </a:t>
            </a:r>
            <a:r>
              <a:rPr lang="bg-BG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g-BG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g-B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съществително име</a:t>
            </a:r>
            <a:br>
              <a:rPr lang="bg-B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g-B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прилагателно име</a:t>
            </a:r>
            <a:br>
              <a:rPr lang="bg-B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g-B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числително име</a:t>
            </a:r>
            <a:br>
              <a:rPr lang="bg-B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g-B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глагол</a:t>
            </a:r>
            <a:br>
              <a:rPr lang="bg-B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g-B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местоимение</a:t>
            </a:r>
            <a:endParaRPr lang="bg-BG" sz="4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364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11560" y="2388949"/>
            <a:ext cx="7772400" cy="2185214"/>
          </a:xfrm>
        </p:spPr>
        <p:txBody>
          <a:bodyPr>
            <a:spAutoFit/>
          </a:bodyPr>
          <a:lstStyle/>
          <a:p>
            <a:r>
              <a:rPr lang="bg-BG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Неизменяеми:</a:t>
            </a:r>
            <a:r>
              <a:rPr lang="bg-BG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g-B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g-B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наречие</a:t>
            </a:r>
            <a:br>
              <a:rPr lang="bg-B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g-B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предлог</a:t>
            </a:r>
            <a:endParaRPr lang="bg-BG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828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251520" y="68236200"/>
            <a:ext cx="7772400" cy="1780108"/>
          </a:xfrm>
        </p:spPr>
        <p:txBody>
          <a:bodyPr>
            <a:noAutofit/>
          </a:bodyPr>
          <a:lstStyle/>
          <a:p>
            <a:endParaRPr lang="bg-BG" sz="55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179581" y="2564904"/>
            <a:ext cx="6840760" cy="1785104"/>
          </a:xfrm>
        </p:spPr>
        <p:txBody>
          <a:bodyPr>
            <a:spAutoFit/>
          </a:bodyPr>
          <a:lstStyle/>
          <a:p>
            <a:r>
              <a:rPr lang="bg-BG" sz="55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ГРАМАТИЧНИ КАТЕГОРИИ</a:t>
            </a:r>
            <a:endParaRPr lang="bg-BG" sz="5500" b="1" u="sng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44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11560" y="3212976"/>
            <a:ext cx="7772400" cy="1477328"/>
          </a:xfrm>
        </p:spPr>
        <p:txBody>
          <a:bodyPr>
            <a:spAutoFit/>
          </a:bodyPr>
          <a:lstStyle/>
          <a:p>
            <a:r>
              <a:rPr lang="bg-BG" sz="45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Съществително име:</a:t>
            </a:r>
            <a:r>
              <a:rPr lang="bg-BG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g-BG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g-BG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род, число и членуване</a:t>
            </a:r>
            <a:endParaRPr lang="bg-BG" sz="45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297360" y="1700808"/>
            <a:ext cx="6400800" cy="769441"/>
          </a:xfrm>
        </p:spPr>
        <p:txBody>
          <a:bodyPr>
            <a:spAutoFit/>
          </a:bodyPr>
          <a:lstStyle/>
          <a:p>
            <a:r>
              <a:rPr lang="bg-BG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ИЗМЕНЯЕМИ: </a:t>
            </a:r>
            <a:endParaRPr lang="bg-BG" sz="44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59242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780108"/>
          </a:xfrm>
        </p:spPr>
        <p:txBody>
          <a:bodyPr>
            <a:normAutofit/>
          </a:bodyPr>
          <a:lstStyle/>
          <a:p>
            <a:r>
              <a:rPr lang="bg-BG" sz="45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Прилагателно име:</a:t>
            </a:r>
            <a:br>
              <a:rPr lang="bg-BG" sz="45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g-BG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род, число и членуване</a:t>
            </a:r>
            <a:endParaRPr lang="bg-BG" sz="45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16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827584" y="1988840"/>
            <a:ext cx="7772400" cy="1780108"/>
          </a:xfrm>
        </p:spPr>
        <p:txBody>
          <a:bodyPr>
            <a:normAutofit/>
          </a:bodyPr>
          <a:lstStyle/>
          <a:p>
            <a:r>
              <a:rPr lang="bg-BG" sz="45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Числително име</a:t>
            </a:r>
            <a:r>
              <a:rPr lang="bg-BG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bg-BG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g-BG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род, число и членуване</a:t>
            </a:r>
            <a:endParaRPr lang="bg-BG" sz="45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709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979712" y="2276872"/>
            <a:ext cx="6048672" cy="2169825"/>
          </a:xfrm>
        </p:spPr>
        <p:txBody>
          <a:bodyPr wrap="square">
            <a:spAutoFit/>
          </a:bodyPr>
          <a:lstStyle/>
          <a:p>
            <a:r>
              <a:rPr lang="bg-BG" sz="45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Глагол:</a:t>
            </a:r>
            <a:r>
              <a:rPr lang="bg-BG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g-BG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g-BG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число, лице, </a:t>
            </a:r>
            <a:br>
              <a:rPr lang="bg-BG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g-BG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време и спрежение</a:t>
            </a:r>
            <a:endParaRPr lang="bg-BG" sz="45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00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ълна">
  <a:themeElements>
    <a:clrScheme name="Въ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ъ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ъ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ълна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61</Words>
  <Application>Microsoft Office PowerPoint</Application>
  <PresentationFormat>On-screen Show (4:3)</PresentationFormat>
  <Paragraphs>20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Aharoni</vt:lpstr>
      <vt:lpstr>Arial</vt:lpstr>
      <vt:lpstr>Candara</vt:lpstr>
      <vt:lpstr>Symbol</vt:lpstr>
      <vt:lpstr>Times New Roman</vt:lpstr>
      <vt:lpstr>Вълна</vt:lpstr>
      <vt:lpstr>ЧАСТИ НА РЕЧТА</vt:lpstr>
      <vt:lpstr>Частите на речта са 10:</vt:lpstr>
      <vt:lpstr>Изменяеми:  съществително име прилагателно име числително име глагол местоимение</vt:lpstr>
      <vt:lpstr>Неизменяеми:  наречие предлог</vt:lpstr>
      <vt:lpstr>PowerPoint Presentation</vt:lpstr>
      <vt:lpstr>Съществително име: род, число и членуване</vt:lpstr>
      <vt:lpstr>Прилагателно име: род, число и членуване</vt:lpstr>
      <vt:lpstr>Числително име: род, число и членуване</vt:lpstr>
      <vt:lpstr>Глагол: число, лице,  време и спрежение</vt:lpstr>
      <vt:lpstr>Местоимение: род, число,  членуване и лице</vt:lpstr>
      <vt:lpstr>Неизменяеми:  наречие предлог</vt:lpstr>
      <vt:lpstr>Благодаря за вниманието!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ЧАСТИ НА РЕЧТА</dc:title>
  <dc:creator>User</dc:creator>
  <cp:lastModifiedBy>alja ivanova</cp:lastModifiedBy>
  <cp:revision>16</cp:revision>
  <dcterms:created xsi:type="dcterms:W3CDTF">2019-05-18T08:13:42Z</dcterms:created>
  <dcterms:modified xsi:type="dcterms:W3CDTF">2019-11-09T04:05:27Z</dcterms:modified>
</cp:coreProperties>
</file>